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6" r:id="rId10"/>
    <p:sldId id="263" r:id="rId11"/>
    <p:sldId id="265" r:id="rId12"/>
  </p:sldIdLst>
  <p:sldSz cx="12192000" cy="6858000"/>
  <p:notesSz cx="6858000" cy="9144000"/>
  <p:embeddedFontLst>
    <p:embeddedFont>
      <p:font typeface="a아메리카노L" panose="02020600000000000000" pitchFamily="18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Mistral" panose="03090702030407020403" pitchFamily="66" charset="0"/>
      <p:regular r:id="rId16"/>
    </p:embeddedFont>
    <p:embeddedFont>
      <p:font typeface="Pristina" panose="03060402040406080204" pitchFamily="66" charset="0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6600"/>
    <a:srgbClr val="004F8A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B0A219-F20E-479E-821C-CCD4378621BB}" v="51" dt="2019-11-26T18:14:37.3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지균 " userId="5f839395-9bba-41c0-82d3-f912e840b832" providerId="ADAL" clId="{B9B0A219-F20E-479E-821C-CCD4378621BB}"/>
    <pc:docChg chg="custSel addSld modSld sldOrd">
      <pc:chgData name="박지균 " userId="5f839395-9bba-41c0-82d3-f912e840b832" providerId="ADAL" clId="{B9B0A219-F20E-479E-821C-CCD4378621BB}" dt="2019-11-26T18:14:37.323" v="587"/>
      <pc:docMkLst>
        <pc:docMk/>
      </pc:docMkLst>
      <pc:sldChg chg="modSp">
        <pc:chgData name="박지균 " userId="5f839395-9bba-41c0-82d3-f912e840b832" providerId="ADAL" clId="{B9B0A219-F20E-479E-821C-CCD4378621BB}" dt="2019-11-26T18:10:55.228" v="572" actId="20577"/>
        <pc:sldMkLst>
          <pc:docMk/>
          <pc:sldMk cId="3385029775" sldId="262"/>
        </pc:sldMkLst>
        <pc:spChg chg="mod">
          <ac:chgData name="박지균 " userId="5f839395-9bba-41c0-82d3-f912e840b832" providerId="ADAL" clId="{B9B0A219-F20E-479E-821C-CCD4378621BB}" dt="2019-11-26T18:09:48.079" v="519" actId="20577"/>
          <ac:spMkLst>
            <pc:docMk/>
            <pc:sldMk cId="3385029775" sldId="262"/>
            <ac:spMk id="3" creationId="{C1FB9638-D9E1-4AF1-8FB5-173B77CD3217}"/>
          </ac:spMkLst>
        </pc:spChg>
        <pc:spChg chg="mod">
          <ac:chgData name="박지균 " userId="5f839395-9bba-41c0-82d3-f912e840b832" providerId="ADAL" clId="{B9B0A219-F20E-479E-821C-CCD4378621BB}" dt="2019-11-26T17:46:26.851" v="21" actId="20577"/>
          <ac:spMkLst>
            <pc:docMk/>
            <pc:sldMk cId="3385029775" sldId="262"/>
            <ac:spMk id="4" creationId="{1C7E87F7-F395-4945-8829-E291FC9AFAC7}"/>
          </ac:spMkLst>
        </pc:spChg>
        <pc:spChg chg="mod">
          <ac:chgData name="박지균 " userId="5f839395-9bba-41c0-82d3-f912e840b832" providerId="ADAL" clId="{B9B0A219-F20E-479E-821C-CCD4378621BB}" dt="2019-11-26T18:10:55.228" v="572" actId="20577"/>
          <ac:spMkLst>
            <pc:docMk/>
            <pc:sldMk cId="3385029775" sldId="262"/>
            <ac:spMk id="7" creationId="{0F50AB1E-B587-40C4-A511-20DBF446618A}"/>
          </ac:spMkLst>
        </pc:spChg>
      </pc:sldChg>
      <pc:sldChg chg="addSp modSp">
        <pc:chgData name="박지균 " userId="5f839395-9bba-41c0-82d3-f912e840b832" providerId="ADAL" clId="{B9B0A219-F20E-479E-821C-CCD4378621BB}" dt="2019-11-26T17:48:37.018" v="457" actId="20577"/>
        <pc:sldMkLst>
          <pc:docMk/>
          <pc:sldMk cId="400477045" sldId="263"/>
        </pc:sldMkLst>
        <pc:spChg chg="add mod">
          <ac:chgData name="박지균 " userId="5f839395-9bba-41c0-82d3-f912e840b832" providerId="ADAL" clId="{B9B0A219-F20E-479E-821C-CCD4378621BB}" dt="2019-11-26T17:48:37.018" v="457" actId="20577"/>
          <ac:spMkLst>
            <pc:docMk/>
            <pc:sldMk cId="400477045" sldId="263"/>
            <ac:spMk id="10" creationId="{622106B0-DDF6-4B7F-B28A-DB928740B961}"/>
          </ac:spMkLst>
        </pc:spChg>
      </pc:sldChg>
      <pc:sldChg chg="modSp">
        <pc:chgData name="박지균 " userId="5f839395-9bba-41c0-82d3-f912e840b832" providerId="ADAL" clId="{B9B0A219-F20E-479E-821C-CCD4378621BB}" dt="2019-11-26T17:49:36.604" v="484" actId="207"/>
        <pc:sldMkLst>
          <pc:docMk/>
          <pc:sldMk cId="2144727248" sldId="264"/>
        </pc:sldMkLst>
        <pc:spChg chg="mod">
          <ac:chgData name="박지균 " userId="5f839395-9bba-41c0-82d3-f912e840b832" providerId="ADAL" clId="{B9B0A219-F20E-479E-821C-CCD4378621BB}" dt="2019-11-26T17:49:36.604" v="484" actId="207"/>
          <ac:spMkLst>
            <pc:docMk/>
            <pc:sldMk cId="2144727248" sldId="264"/>
            <ac:spMk id="4" creationId="{6137ACC8-8AF5-43F4-B0F1-16CDDCBF4C39}"/>
          </ac:spMkLst>
        </pc:spChg>
      </pc:sldChg>
      <pc:sldChg chg="addSp delSp modSp add ord">
        <pc:chgData name="박지균 " userId="5f839395-9bba-41c0-82d3-f912e840b832" providerId="ADAL" clId="{B9B0A219-F20E-479E-821C-CCD4378621BB}" dt="2019-11-26T17:49:57.955" v="487" actId="1076"/>
        <pc:sldMkLst>
          <pc:docMk/>
          <pc:sldMk cId="3841778783" sldId="265"/>
        </pc:sldMkLst>
        <pc:spChg chg="mod">
          <ac:chgData name="박지균 " userId="5f839395-9bba-41c0-82d3-f912e840b832" providerId="ADAL" clId="{B9B0A219-F20E-479E-821C-CCD4378621BB}" dt="2019-11-26T17:49:57.955" v="487" actId="1076"/>
          <ac:spMkLst>
            <pc:docMk/>
            <pc:sldMk cId="3841778783" sldId="265"/>
            <ac:spMk id="2" creationId="{06549F2D-BBBE-42FE-9F28-C0F631646F32}"/>
          </ac:spMkLst>
        </pc:spChg>
        <pc:spChg chg="del">
          <ac:chgData name="박지균 " userId="5f839395-9bba-41c0-82d3-f912e840b832" providerId="ADAL" clId="{B9B0A219-F20E-479E-821C-CCD4378621BB}" dt="2019-11-26T17:48:47.460" v="459"/>
          <ac:spMkLst>
            <pc:docMk/>
            <pc:sldMk cId="3841778783" sldId="265"/>
            <ac:spMk id="3" creationId="{773C7D65-F3FE-46C9-9DBC-903021979306}"/>
          </ac:spMkLst>
        </pc:spChg>
        <pc:spChg chg="add del mod">
          <ac:chgData name="박지균 " userId="5f839395-9bba-41c0-82d3-f912e840b832" providerId="ADAL" clId="{B9B0A219-F20E-479E-821C-CCD4378621BB}" dt="2019-11-26T17:49:49.695" v="486"/>
          <ac:spMkLst>
            <pc:docMk/>
            <pc:sldMk cId="3841778783" sldId="265"/>
            <ac:spMk id="4" creationId="{E66A5770-CAC8-448B-893D-1E390219F253}"/>
          </ac:spMkLst>
        </pc:spChg>
      </pc:sldChg>
      <pc:sldChg chg="modSp add">
        <pc:chgData name="박지균 " userId="5f839395-9bba-41c0-82d3-f912e840b832" providerId="ADAL" clId="{B9B0A219-F20E-479E-821C-CCD4378621BB}" dt="2019-11-26T18:14:37.323" v="587"/>
        <pc:sldMkLst>
          <pc:docMk/>
          <pc:sldMk cId="2662927118" sldId="266"/>
        </pc:sldMkLst>
        <pc:spChg chg="mod">
          <ac:chgData name="박지균 " userId="5f839395-9bba-41c0-82d3-f912e840b832" providerId="ADAL" clId="{B9B0A219-F20E-479E-821C-CCD4378621BB}" dt="2019-11-26T17:46:41.399" v="112" actId="20577"/>
          <ac:spMkLst>
            <pc:docMk/>
            <pc:sldMk cId="2662927118" sldId="266"/>
            <ac:spMk id="3" creationId="{C1FB9638-D9E1-4AF1-8FB5-173B77CD3217}"/>
          </ac:spMkLst>
        </pc:spChg>
        <pc:spChg chg="mod">
          <ac:chgData name="박지균 " userId="5f839395-9bba-41c0-82d3-f912e840b832" providerId="ADAL" clId="{B9B0A219-F20E-479E-821C-CCD4378621BB}" dt="2019-11-26T17:46:30.709" v="45" actId="20577"/>
          <ac:spMkLst>
            <pc:docMk/>
            <pc:sldMk cId="2662927118" sldId="266"/>
            <ac:spMk id="4" creationId="{1C7E87F7-F395-4945-8829-E291FC9AFAC7}"/>
          </ac:spMkLst>
        </pc:spChg>
        <pc:spChg chg="mod">
          <ac:chgData name="박지균 " userId="5f839395-9bba-41c0-82d3-f912e840b832" providerId="ADAL" clId="{B9B0A219-F20E-479E-821C-CCD4378621BB}" dt="2019-11-26T18:14:37.323" v="587"/>
          <ac:spMkLst>
            <pc:docMk/>
            <pc:sldMk cId="2662927118" sldId="266"/>
            <ac:spMk id="7" creationId="{0F50AB1E-B587-40C4-A511-20DBF446618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A99CB-BD97-431F-808E-93C71BA4FD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17B37F-7898-4244-9294-EEB1B7765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A74C48-BB8C-42E2-B099-39414AA5D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1ED8-0F19-4690-BC32-57EDC473FCF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0DE68D-294F-40D9-9050-8044B987A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39AEFC-BFD8-4CE2-9BB8-E29D915C3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B5FAD-3E7D-45CB-B6DC-E0AD9A96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04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C2B316-8D66-4199-A877-738264CE2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583E9A-B9A2-4167-9E7F-1E47E43CB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733046-4DAC-4B7E-9426-9F5F669CA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1ED8-0F19-4690-BC32-57EDC473FCF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FC3107-7C48-40CA-8381-D2B2DF75C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2E7761-D2C0-44C9-B07B-4C26BDAF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B5FAD-3E7D-45CB-B6DC-E0AD9A96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127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DC2226-A235-4791-BEFA-8AC78109BF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F42AE2-5F48-4A0A-9FEA-71FF95FC4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7D1796-23D2-4157-951A-8322F4D24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1ED8-0F19-4690-BC32-57EDC473FCF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985FF7-ED13-45DB-8D66-B4C2B5F4D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7E2820-F075-4B4B-9348-84336E13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B5FAD-3E7D-45CB-B6DC-E0AD9A96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283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432DC8-FB6A-40D4-983C-368A6914D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A78872-D072-4539-AC47-3EB8A10E3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661047-9CD5-4D27-9541-56F70A3DB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1ED8-0F19-4690-BC32-57EDC473FCF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F02E0A-626E-42DB-8923-C51620FEC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35E3D-EAAA-43B1-AE33-325EF7487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B5FAD-3E7D-45CB-B6DC-E0AD9A96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05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1EA34-439D-45AB-8CB2-4754DC8A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B9BF59-0ECD-495D-B95B-FE1142D24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796D05-1F1D-4200-8131-40E39C12E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1ED8-0F19-4690-BC32-57EDC473FCF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EC7C7B-7F5D-48F5-AA60-D26A92F6A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72CB2-EC42-4EF4-BFF2-D058C45F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B5FAD-3E7D-45CB-B6DC-E0AD9A96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819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D716E-0EE4-4380-9BE3-3064E3B6A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71EC80-4C64-4A05-83C4-0A9E92EBB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3A9AAC-59DF-45A4-AF00-22526D63C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DE78E6-A309-4B39-8850-444F3E922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1ED8-0F19-4690-BC32-57EDC473FCF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DE6E81-3E86-4631-859D-CC3A6DACA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A7B848-84F0-49F3-8BC3-2FB07F715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B5FAD-3E7D-45CB-B6DC-E0AD9A96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250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D69AB-7FD0-4325-BD95-4CDD1EEB8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8264B0-8E6A-4A1A-B548-23AD08C1C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B86656-8D3F-46FA-A1DD-06139F7BE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CD6E32-B213-4D1F-88A5-7DFE2A0B32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7EBF58-2CD1-49F8-8434-921B5D7D5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61D6285-38E6-4C3F-AD59-8FC30A822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1ED8-0F19-4690-BC32-57EDC473FCF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E789D0-7D11-47ED-A030-83D9E0D8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01C6AF-E71B-4F22-9D11-1D2E3536C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B5FAD-3E7D-45CB-B6DC-E0AD9A96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747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26607-A040-4F5D-90B8-B20CBE0F4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2EFC45-A869-4E55-97BF-7D2AE6E4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1ED8-0F19-4690-BC32-57EDC473FCF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14305C-135C-42B3-BB8D-974C0309F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018F6F-A7F7-490C-A307-378926710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B5FAD-3E7D-45CB-B6DC-E0AD9A96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933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965ABA6-5EB7-4B3F-9074-3EAC351EB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1ED8-0F19-4690-BC32-57EDC473FCF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720849-A6E4-4A6B-ACFF-5A96D86C7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2670BB-4D06-4416-94C2-432595C68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B5FAD-3E7D-45CB-B6DC-E0AD9A96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1224BA-D12D-4DFC-963E-31C9250E3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F8E6FB-D8DB-41F3-8E35-39A347021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693701-47B0-4CD3-B660-FECED71C6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0A1181-9A23-42EF-9AD2-F4D9715CD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1ED8-0F19-4690-BC32-57EDC473FCF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9424D9-6243-41F6-86E7-33F7B8E77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787D75-5514-4051-BAA1-FF89A6CE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B5FAD-3E7D-45CB-B6DC-E0AD9A96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414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74099-45BE-45EB-A60F-6084F6A22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D13920-26F5-4F32-AEBE-9A236741F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D98263-9F72-4271-AAA8-CE932DF1F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D1B08D-0088-4C60-8E6F-C9D98452D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1ED8-0F19-4690-BC32-57EDC473FCF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200C01-23B8-43F7-9CC6-3A9E00874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662AD8-89F2-4E8D-BD7A-02079130D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B5FAD-3E7D-45CB-B6DC-E0AD9A96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00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9D0CB4-EDA4-488B-98FF-9C1DC91B3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EDD911-B251-4CEB-BDD2-8984A34C1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9487E1-4A1A-4517-993C-B01CBC38F0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81ED8-0F19-4690-BC32-57EDC473FCF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7BBB5-F77B-4BF5-9447-2E174DF12A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1FCBE1-D796-4251-91B2-815E45D2E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B5FAD-3E7D-45CB-B6DC-E0AD9A96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561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965EA88-9E2C-4E72-AE82-7C7D8111A6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30" y="0"/>
            <a:ext cx="885217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6549F2D-BBBE-42FE-9F28-C0F631646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837" y="1408495"/>
            <a:ext cx="11331615" cy="3368233"/>
          </a:xfrm>
        </p:spPr>
        <p:txBody>
          <a:bodyPr>
            <a:normAutofit/>
          </a:bodyPr>
          <a:lstStyle/>
          <a:p>
            <a:r>
              <a:rPr lang="en-US" altLang="ko-KR" sz="4400" b="1" dirty="0">
                <a:solidFill>
                  <a:schemeClr val="bg2">
                    <a:lumMod val="75000"/>
                  </a:schemeClr>
                </a:solidFill>
                <a:latin typeface="Mistral" panose="03090702030407020403" pitchFamily="66" charset="0"/>
              </a:rPr>
              <a:t>“ </a:t>
            </a:r>
            <a:r>
              <a:rPr lang="en-US" altLang="ko-KR" sz="5300" b="1" dirty="0">
                <a:solidFill>
                  <a:schemeClr val="bg2">
                    <a:lumMod val="75000"/>
                  </a:schemeClr>
                </a:solidFill>
                <a:latin typeface="Mistral" panose="03090702030407020403" pitchFamily="66" charset="0"/>
              </a:rPr>
              <a:t>Let </a:t>
            </a:r>
            <a:r>
              <a:rPr lang="en-US" altLang="ko-KR" sz="5300" b="1" dirty="0">
                <a:solidFill>
                  <a:srgbClr val="AFABAB"/>
                </a:solidFill>
                <a:latin typeface="Mistral" panose="03090702030407020403" pitchFamily="66" charset="0"/>
              </a:rPr>
              <a:t>There</a:t>
            </a:r>
            <a:r>
              <a:rPr lang="en-US" altLang="ko-KR" sz="5300" b="1" dirty="0">
                <a:solidFill>
                  <a:schemeClr val="bg2">
                    <a:lumMod val="75000"/>
                  </a:schemeClr>
                </a:solidFill>
                <a:latin typeface="Mistral" panose="03090702030407020403" pitchFamily="66" charset="0"/>
              </a:rPr>
              <a:t> Be </a:t>
            </a:r>
            <a:r>
              <a:rPr lang="en-US" altLang="ko-KR" sz="6700" b="1" dirty="0">
                <a:solidFill>
                  <a:schemeClr val="accent1">
                    <a:lumMod val="50000"/>
                  </a:schemeClr>
                </a:solidFill>
                <a:latin typeface="Mistral" panose="03090702030407020403" pitchFamily="66" charset="0"/>
              </a:rPr>
              <a:t>C</a:t>
            </a:r>
            <a:r>
              <a:rPr lang="en-US" altLang="ko-KR" sz="6700" b="1" dirty="0">
                <a:solidFill>
                  <a:srgbClr val="FF0000"/>
                </a:solidFill>
                <a:latin typeface="Mistral" panose="03090702030407020403" pitchFamily="66" charset="0"/>
              </a:rPr>
              <a:t>o</a:t>
            </a:r>
            <a:r>
              <a:rPr lang="en-US" altLang="ko-KR" sz="6700" b="1" dirty="0">
                <a:solidFill>
                  <a:srgbClr val="FFFF00"/>
                </a:solidFill>
                <a:latin typeface="Mistral" panose="03090702030407020403" pitchFamily="66" charset="0"/>
              </a:rPr>
              <a:t>l</a:t>
            </a:r>
            <a:r>
              <a:rPr lang="en-US" altLang="ko-KR" sz="6700" b="1" dirty="0">
                <a:solidFill>
                  <a:schemeClr val="accent1">
                    <a:lumMod val="50000"/>
                  </a:schemeClr>
                </a:solidFill>
                <a:latin typeface="Mistral" panose="03090702030407020403" pitchFamily="66" charset="0"/>
              </a:rPr>
              <a:t>o</a:t>
            </a:r>
            <a:r>
              <a:rPr lang="en-US" altLang="ko-KR" sz="6700" b="1" dirty="0">
                <a:solidFill>
                  <a:schemeClr val="accent6">
                    <a:lumMod val="50000"/>
                  </a:schemeClr>
                </a:solidFill>
                <a:latin typeface="Mistral" panose="03090702030407020403" pitchFamily="66" charset="0"/>
              </a:rPr>
              <a:t>r</a:t>
            </a:r>
            <a:r>
              <a:rPr lang="en-US" altLang="ko-KR" sz="5300" b="1" dirty="0">
                <a:solidFill>
                  <a:schemeClr val="accent6">
                    <a:lumMod val="50000"/>
                  </a:schemeClr>
                </a:solidFill>
                <a:latin typeface="Mistral" panose="03090702030407020403" pitchFamily="66" charset="0"/>
              </a:rPr>
              <a:t> </a:t>
            </a:r>
            <a:r>
              <a:rPr lang="en-US" altLang="ko-KR" sz="5300" b="1" dirty="0">
                <a:solidFill>
                  <a:srgbClr val="AFADAD"/>
                </a:solidFill>
                <a:latin typeface="Mistral" panose="03090702030407020403" pitchFamily="66" charset="0"/>
              </a:rPr>
              <a:t>”</a:t>
            </a:r>
            <a:br>
              <a:rPr lang="en-US" altLang="ko-KR" sz="5300" b="1" dirty="0">
                <a:solidFill>
                  <a:srgbClr val="AFADAD"/>
                </a:solidFill>
                <a:latin typeface="Mistral" panose="03090702030407020403" pitchFamily="66" charset="0"/>
              </a:rPr>
            </a:br>
            <a:r>
              <a:rPr lang="en-US" altLang="ko-KR" sz="1800" b="1" dirty="0">
                <a:solidFill>
                  <a:srgbClr val="AFADAD"/>
                </a:solidFill>
                <a:latin typeface="Mistral" panose="03090702030407020403" pitchFamily="66" charset="0"/>
              </a:rPr>
              <a:t> </a:t>
            </a:r>
            <a:br>
              <a:rPr lang="en-US" altLang="ko-KR" sz="5300" b="1" dirty="0">
                <a:solidFill>
                  <a:srgbClr val="AFADAD"/>
                </a:solidFill>
                <a:latin typeface="Mistral" panose="03090702030407020403" pitchFamily="66" charset="0"/>
              </a:rPr>
            </a:br>
            <a:r>
              <a:rPr lang="en-US" altLang="ko-KR" sz="8800" b="1" dirty="0">
                <a:solidFill>
                  <a:schemeClr val="bg1"/>
                </a:solidFill>
                <a:latin typeface="Pristina" panose="03060402040406080204" pitchFamily="66" charset="0"/>
              </a:rPr>
              <a:t>problems </a:t>
            </a:r>
            <a:r>
              <a:rPr lang="en-US" altLang="ko-KR" sz="5400" b="1" dirty="0">
                <a:solidFill>
                  <a:schemeClr val="bg1"/>
                </a:solidFill>
                <a:latin typeface="Pristina" panose="03060402040406080204" pitchFamily="66" charset="0"/>
              </a:rPr>
              <a:t>and</a:t>
            </a:r>
            <a:r>
              <a:rPr lang="en-US" altLang="ko-KR" sz="8800" b="1" dirty="0">
                <a:solidFill>
                  <a:schemeClr val="bg1"/>
                </a:solidFill>
                <a:latin typeface="Pristina" panose="03060402040406080204" pitchFamily="66" charset="0"/>
              </a:rPr>
              <a:t> improvements</a:t>
            </a:r>
            <a:br>
              <a:rPr lang="ko-KR" altLang="en-US" sz="8800" b="1" dirty="0">
                <a:solidFill>
                  <a:srgbClr val="AFADAD"/>
                </a:solidFill>
                <a:latin typeface="Pristina" panose="03060402040406080204" pitchFamily="66" charset="0"/>
              </a:rPr>
            </a:br>
            <a:endParaRPr lang="ko-KR" altLang="en-US" b="1" dirty="0">
              <a:latin typeface="Pristina" panose="03060402040406080204" pitchFamily="66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3C7D65-F3FE-46C9-9DBC-903021979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6557"/>
            <a:ext cx="9144000" cy="1357132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20184887 </a:t>
            </a:r>
            <a:r>
              <a:rPr lang="ko-KR" altLang="en-US" sz="1600" dirty="0" err="1">
                <a:solidFill>
                  <a:schemeClr val="bg1"/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박지균</a:t>
            </a:r>
            <a:endParaRPr lang="en-US" altLang="ko-KR" sz="1600" dirty="0">
              <a:solidFill>
                <a:schemeClr val="bg1"/>
              </a:solidFill>
              <a:latin typeface="a아메리카노L" panose="02020600000000000000" pitchFamily="18" charset="-127"/>
              <a:ea typeface="a아메리카노L" panose="02020600000000000000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20183300 </a:t>
            </a:r>
            <a:r>
              <a:rPr lang="ko-KR" altLang="en-US" sz="1600" dirty="0" err="1">
                <a:solidFill>
                  <a:schemeClr val="bg1"/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윤성빈</a:t>
            </a:r>
            <a:endParaRPr lang="en-US" altLang="ko-KR" sz="1600" dirty="0">
              <a:solidFill>
                <a:schemeClr val="bg1"/>
              </a:solidFill>
              <a:latin typeface="a아메리카노L" panose="02020600000000000000" pitchFamily="18" charset="-127"/>
              <a:ea typeface="a아메리카노L" panose="02020600000000000000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20186033 </a:t>
            </a:r>
            <a:r>
              <a:rPr lang="ko-KR" altLang="en-US" sz="1600" dirty="0" err="1">
                <a:solidFill>
                  <a:schemeClr val="bg1"/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임채원</a:t>
            </a:r>
            <a:endParaRPr lang="en-US" altLang="ko-KR" sz="1600" dirty="0">
              <a:solidFill>
                <a:schemeClr val="bg1"/>
              </a:solidFill>
              <a:latin typeface="a아메리카노L" panose="02020600000000000000" pitchFamily="18" charset="-127"/>
              <a:ea typeface="a아메리카노L" panose="02020600000000000000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20184141 </a:t>
            </a:r>
            <a:r>
              <a:rPr lang="ko-KR" altLang="en-US" sz="1600" dirty="0" err="1">
                <a:solidFill>
                  <a:schemeClr val="bg1"/>
                </a:solidFill>
                <a:latin typeface="a아메리카노L" panose="02020600000000000000" pitchFamily="18" charset="-127"/>
                <a:ea typeface="a아메리카노L" panose="02020600000000000000" pitchFamily="18" charset="-127"/>
              </a:rPr>
              <a:t>황수인</a:t>
            </a:r>
            <a:endParaRPr lang="ko-KR" altLang="en-US" sz="1600" dirty="0">
              <a:solidFill>
                <a:schemeClr val="bg1"/>
              </a:solidFill>
              <a:latin typeface="a아메리카노L" panose="02020600000000000000" pitchFamily="18" charset="-127"/>
              <a:ea typeface="a아메리카노L" panose="02020600000000000000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4332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40FF765-B513-4E18-9274-95404A00D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7332"/>
          </a:xfrm>
        </p:spPr>
        <p:txBody>
          <a:bodyPr>
            <a:noAutofit/>
          </a:bodyPr>
          <a:lstStyle/>
          <a:p>
            <a:r>
              <a:rPr lang="ko-KR" altLang="en-US" sz="4000" b="1" dirty="0">
                <a:ea typeface="문체부 쓰기 정체" panose="02030609000101010101" pitchFamily="17" charset="-127"/>
              </a:rPr>
              <a:t>개선점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7E56483-CAE8-463A-9A50-966B8B491238}"/>
              </a:ext>
            </a:extLst>
          </p:cNvPr>
          <p:cNvSpPr/>
          <p:nvPr/>
        </p:nvSpPr>
        <p:spPr>
          <a:xfrm>
            <a:off x="162046" y="162047"/>
            <a:ext cx="11852476" cy="6551271"/>
          </a:xfrm>
          <a:prstGeom prst="roundRect">
            <a:avLst>
              <a:gd name="adj" fmla="val 7522"/>
            </a:avLst>
          </a:prstGeom>
          <a:noFill/>
          <a:ln w="317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000">
                  <a:srgbClr val="FF0000"/>
                </a:gs>
                <a:gs pos="17000">
                  <a:srgbClr val="FF6600"/>
                </a:gs>
                <a:gs pos="66000">
                  <a:srgbClr val="002060"/>
                </a:gs>
                <a:gs pos="77000">
                  <a:srgbClr val="542C90"/>
                </a:gs>
                <a:gs pos="93000">
                  <a:srgbClr val="FF0000"/>
                </a:gs>
                <a:gs pos="100000">
                  <a:schemeClr val="bg1"/>
                </a:gs>
                <a:gs pos="40000">
                  <a:srgbClr val="00B050"/>
                </a:gs>
                <a:gs pos="51000">
                  <a:srgbClr val="0070C0"/>
                </a:gs>
                <a:gs pos="27000">
                  <a:srgbClr val="FFFF00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01201FE-306E-4F5E-948F-AC297A1CE00D}"/>
              </a:ext>
            </a:extLst>
          </p:cNvPr>
          <p:cNvSpPr txBox="1">
            <a:spLocks/>
          </p:cNvSpPr>
          <p:nvPr/>
        </p:nvSpPr>
        <p:spPr>
          <a:xfrm>
            <a:off x="4611290" y="1919770"/>
            <a:ext cx="7275910" cy="811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600" dirty="0">
                <a:ea typeface="문체부 쓰기 정체" panose="02030609000101010101" pitchFamily="17" charset="-127"/>
              </a:rPr>
              <a:t>동양풍경 데이터를 학습알고리즘에 추가한다</a:t>
            </a:r>
            <a:r>
              <a:rPr lang="en-US" altLang="ko-KR" sz="2600" dirty="0">
                <a:ea typeface="문체부 쓰기 정체" panose="02030609000101010101" pitchFamily="17" charset="-127"/>
              </a:rPr>
              <a:t>.</a:t>
            </a:r>
            <a:endParaRPr lang="ko-KR" altLang="en-US" sz="2600" dirty="0">
              <a:ea typeface="문체부 쓰기 정체" panose="02030609000101010101" pitchFamily="17" charset="-127"/>
            </a:endParaRPr>
          </a:p>
        </p:txBody>
      </p:sp>
      <p:pic>
        <p:nvPicPr>
          <p:cNvPr id="7" name="Picture 2" descr="Algorithmia에 대한 이미지 검색결과">
            <a:extLst>
              <a:ext uri="{FF2B5EF4-FFF2-40B4-BE49-F238E27FC236}">
                <a16:creationId xmlns:a16="http://schemas.microsoft.com/office/drawing/2014/main" id="{AA9297BB-E069-4F50-ABDB-A19137FFE1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5" t="19159" r="8725" b="23777"/>
          <a:stretch/>
        </p:blipFill>
        <p:spPr bwMode="auto">
          <a:xfrm>
            <a:off x="838200" y="1439863"/>
            <a:ext cx="348854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26A37D-F7F8-4343-BA31-873012303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74150"/>
            <a:ext cx="3488545" cy="847218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76F836A-FDE2-468F-99E7-FF9D26DBE30F}"/>
              </a:ext>
            </a:extLst>
          </p:cNvPr>
          <p:cNvSpPr txBox="1">
            <a:spLocks/>
          </p:cNvSpPr>
          <p:nvPr/>
        </p:nvSpPr>
        <p:spPr>
          <a:xfrm>
            <a:off x="4611290" y="4329037"/>
            <a:ext cx="7275910" cy="1597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600" dirty="0">
                <a:ea typeface="문체부 쓰기 정체" panose="02030609000101010101" pitchFamily="17" charset="-127"/>
              </a:rPr>
              <a:t>충분한 서양풍경 데이터와 동양풍경 데이터를 학습시키고 이를 구분할 수 있는 알고리즘을 추가한다</a:t>
            </a:r>
            <a:r>
              <a:rPr lang="en-US" altLang="ko-KR" sz="2600" dirty="0">
                <a:ea typeface="문체부 쓰기 정체" panose="02030609000101010101" pitchFamily="17" charset="-127"/>
              </a:rPr>
              <a:t>.</a:t>
            </a:r>
            <a:endParaRPr lang="ko-KR" altLang="en-US" sz="2600" dirty="0">
              <a:ea typeface="문체부 쓰기 정체" panose="02030609000101010101" pitchFamily="17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22106B0-DDF6-4B7F-B28A-DB928740B961}"/>
              </a:ext>
            </a:extLst>
          </p:cNvPr>
          <p:cNvSpPr txBox="1">
            <a:spLocks/>
          </p:cNvSpPr>
          <p:nvPr/>
        </p:nvSpPr>
        <p:spPr>
          <a:xfrm>
            <a:off x="4611290" y="3314559"/>
            <a:ext cx="7275910" cy="811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600" dirty="0">
                <a:ea typeface="문체부 쓰기 정체" panose="02030609000101010101" pitchFamily="17" charset="-127"/>
              </a:rPr>
              <a:t>공통 </a:t>
            </a:r>
            <a:r>
              <a:rPr lang="en-US" altLang="ko-KR" sz="2600" dirty="0">
                <a:ea typeface="문체부 쓰기 정체" panose="02030609000101010101" pitchFamily="17" charset="-127"/>
              </a:rPr>
              <a:t>– </a:t>
            </a:r>
            <a:r>
              <a:rPr lang="ko-KR" altLang="en-US" sz="2600" dirty="0">
                <a:ea typeface="문체부 쓰기 정체" panose="02030609000101010101" pitchFamily="17" charset="-127"/>
              </a:rPr>
              <a:t>붉은 계열 관련 파라미터 조정</a:t>
            </a:r>
          </a:p>
        </p:txBody>
      </p:sp>
    </p:spTree>
    <p:extLst>
      <p:ext uri="{BB962C8B-B14F-4D97-AF65-F5344CB8AC3E}">
        <p14:creationId xmlns:p14="http://schemas.microsoft.com/office/powerpoint/2010/main" val="400477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965EA88-9E2C-4E72-AE82-7C7D8111A6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30" y="0"/>
            <a:ext cx="885217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6549F2D-BBBE-42FE-9F28-C0F631646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6378"/>
            <a:ext cx="9144000" cy="3368233"/>
          </a:xfrm>
        </p:spPr>
        <p:txBody>
          <a:bodyPr>
            <a:normAutofit/>
          </a:bodyPr>
          <a:lstStyle/>
          <a:p>
            <a:br>
              <a:rPr lang="en-US" altLang="ko-KR" sz="5300" b="1" dirty="0">
                <a:solidFill>
                  <a:srgbClr val="AFADAD"/>
                </a:solidFill>
                <a:latin typeface="Mistral" panose="03090702030407020403" pitchFamily="66" charset="0"/>
              </a:rPr>
            </a:br>
            <a:r>
              <a:rPr lang="en-US" altLang="ko-KR" sz="1800" b="1" dirty="0">
                <a:solidFill>
                  <a:srgbClr val="AFADAD"/>
                </a:solidFill>
                <a:latin typeface="Mistral" panose="03090702030407020403" pitchFamily="66" charset="0"/>
              </a:rPr>
              <a:t> </a:t>
            </a:r>
            <a:br>
              <a:rPr lang="en-US" altLang="ko-KR" sz="5300" b="1" dirty="0">
                <a:solidFill>
                  <a:srgbClr val="AFADAD"/>
                </a:solidFill>
                <a:latin typeface="Mistral" panose="03090702030407020403" pitchFamily="66" charset="0"/>
              </a:rPr>
            </a:br>
            <a:r>
              <a:rPr lang="ko-KR" altLang="en-US" sz="7200" b="1" dirty="0">
                <a:solidFill>
                  <a:srgbClr val="FFFFFF"/>
                </a:solidFill>
                <a:latin typeface="Mistral" panose="03090702030407020403" pitchFamily="66" charset="0"/>
                <a:ea typeface="문체부 쓰기 정체" panose="02030609000101010101" pitchFamily="17" charset="-127"/>
              </a:rPr>
              <a:t>감사합니다</a:t>
            </a:r>
            <a:br>
              <a:rPr lang="ko-KR" altLang="en-US" b="1" dirty="0">
                <a:solidFill>
                  <a:srgbClr val="AFADAD"/>
                </a:solidFill>
                <a:latin typeface="Mistral" panose="03090702030407020403" pitchFamily="66" charset="0"/>
              </a:rPr>
            </a:b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41778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BBDE8F-3F0B-47B8-9A55-E82948DA6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9386"/>
            <a:ext cx="2692078" cy="368654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문체부 쓰기 정체" panose="02030609000101010101" pitchFamily="17" charset="-127"/>
              </a:rPr>
              <a:t>사이트 소개</a:t>
            </a:r>
            <a:endParaRPr lang="en-US" altLang="ko-KR" dirty="0">
              <a:solidFill>
                <a:schemeClr val="bg1"/>
              </a:solidFill>
              <a:ea typeface="문체부 쓰기 정체" panose="02030609000101010101" pitchFamily="17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문체부 쓰기 정체" panose="02030609000101010101" pitchFamily="17" charset="-127"/>
              </a:rPr>
              <a:t>사물</a:t>
            </a:r>
            <a:endParaRPr lang="en-US" altLang="ko-KR" dirty="0">
              <a:solidFill>
                <a:schemeClr val="bg1"/>
              </a:solidFill>
              <a:ea typeface="문체부 쓰기 정체" panose="02030609000101010101" pitchFamily="17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문체부 쓰기 정체" panose="02030609000101010101" pitchFamily="17" charset="-127"/>
              </a:rPr>
              <a:t>음식</a:t>
            </a:r>
            <a:endParaRPr lang="en-US" altLang="ko-KR" dirty="0">
              <a:solidFill>
                <a:schemeClr val="bg1"/>
              </a:solidFill>
              <a:ea typeface="문체부 쓰기 정체" panose="02030609000101010101" pitchFamily="17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문체부 쓰기 정체" panose="02030609000101010101" pitchFamily="17" charset="-127"/>
              </a:rPr>
              <a:t>인물</a:t>
            </a:r>
            <a:endParaRPr lang="en-US" altLang="ko-KR" dirty="0">
              <a:solidFill>
                <a:schemeClr val="bg1"/>
              </a:solidFill>
              <a:ea typeface="문체부 쓰기 정체" panose="02030609000101010101" pitchFamily="17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문체부 쓰기 정체" panose="02030609000101010101" pitchFamily="17" charset="-127"/>
              </a:rPr>
              <a:t>풍경</a:t>
            </a:r>
            <a:endParaRPr lang="en-US" altLang="ko-KR" dirty="0">
              <a:solidFill>
                <a:schemeClr val="bg1"/>
              </a:solidFill>
              <a:ea typeface="문체부 쓰기 정체" panose="02030609000101010101" pitchFamily="17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문체부 쓰기 정체" panose="02030609000101010101" pitchFamily="17" charset="-127"/>
              </a:rPr>
              <a:t>문제점</a:t>
            </a:r>
            <a:endParaRPr lang="en-US" altLang="ko-KR" dirty="0">
              <a:solidFill>
                <a:schemeClr val="bg1"/>
              </a:solidFill>
              <a:ea typeface="문체부 쓰기 정체" panose="02030609000101010101" pitchFamily="17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문체부 쓰기 정체" panose="02030609000101010101" pitchFamily="17" charset="-127"/>
              </a:rPr>
              <a:t>개선점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137ACC8-8AF5-43F4-B0F1-16CDDCBF4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776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solidFill>
                  <a:srgbClr val="FFFFFF"/>
                </a:solidFill>
                <a:latin typeface="맑은 고딕" panose="020B0503020000020004" pitchFamily="50" charset="-127"/>
                <a:ea typeface="문체부 쓰기 정체" panose="02030609000101010101" pitchFamily="17" charset="-127"/>
                <a:cs typeface="함초롬바탕" panose="020B0804000101010101" pitchFamily="50" charset="-127"/>
              </a:rPr>
              <a:t>목차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247EAF-2C5D-45DD-AD26-919FF81626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30" y="0"/>
            <a:ext cx="88521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27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2F149-EF7F-4F59-A665-B8EC53125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776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문체부 쓰기 정체" panose="02030609000101010101" pitchFamily="17" charset="-127"/>
                <a:cs typeface="함초롬바탕" panose="020B0804000101010101" pitchFamily="50" charset="-127"/>
              </a:rPr>
              <a:t>사이트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8038D1-C764-4C7F-91A5-151335E5F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8533" y="1897063"/>
            <a:ext cx="3409709" cy="61277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Algorithmia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구버전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lgorithmia에 대한 이미지 검색결과">
            <a:extLst>
              <a:ext uri="{FF2B5EF4-FFF2-40B4-BE49-F238E27FC236}">
                <a16:creationId xmlns:a16="http://schemas.microsoft.com/office/drawing/2014/main" id="{7172FB77-1822-4A31-9E51-DC4350A0C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5" t="19159" r="8725" b="23777"/>
          <a:stretch/>
        </p:blipFill>
        <p:spPr bwMode="auto">
          <a:xfrm>
            <a:off x="838200" y="3067050"/>
            <a:ext cx="4501349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2603E7B-22EA-4FEB-9B66-48844E6A34CE}"/>
              </a:ext>
            </a:extLst>
          </p:cNvPr>
          <p:cNvSpPr txBox="1">
            <a:spLocks/>
          </p:cNvSpPr>
          <p:nvPr/>
        </p:nvSpPr>
        <p:spPr>
          <a:xfrm>
            <a:off x="6708774" y="1897063"/>
            <a:ext cx="3573912" cy="612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Colourise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SG(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신버전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50EE4F-6E2A-4370-9598-B4FA9EC47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0" y="3429000"/>
            <a:ext cx="4122732" cy="100123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B28368-BD48-4869-857D-31C56A857A2E}"/>
              </a:ext>
            </a:extLst>
          </p:cNvPr>
          <p:cNvSpPr/>
          <p:nvPr/>
        </p:nvSpPr>
        <p:spPr>
          <a:xfrm>
            <a:off x="162046" y="162047"/>
            <a:ext cx="11852476" cy="6551271"/>
          </a:xfrm>
          <a:prstGeom prst="roundRect">
            <a:avLst>
              <a:gd name="adj" fmla="val 7522"/>
            </a:avLst>
          </a:prstGeom>
          <a:noFill/>
          <a:ln w="317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000">
                  <a:srgbClr val="FF0000"/>
                </a:gs>
                <a:gs pos="17000">
                  <a:srgbClr val="FF6600"/>
                </a:gs>
                <a:gs pos="66000">
                  <a:srgbClr val="002060"/>
                </a:gs>
                <a:gs pos="77000">
                  <a:srgbClr val="542C90"/>
                </a:gs>
                <a:gs pos="93000">
                  <a:srgbClr val="FF0000"/>
                </a:gs>
                <a:gs pos="100000">
                  <a:schemeClr val="bg1"/>
                </a:gs>
                <a:gs pos="40000">
                  <a:srgbClr val="00B050"/>
                </a:gs>
                <a:gs pos="51000">
                  <a:srgbClr val="0070C0"/>
                </a:gs>
                <a:gs pos="27000">
                  <a:srgbClr val="FFFF00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083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B049A4B-4F9A-446E-B4F0-7929A6F92F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938"/>
          <a:stretch/>
        </p:blipFill>
        <p:spPr>
          <a:xfrm>
            <a:off x="3648193" y="1470730"/>
            <a:ext cx="2449976" cy="26847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EE49FE-13D8-4720-8BF7-A40AEBCF24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8" r="50000"/>
          <a:stretch/>
        </p:blipFill>
        <p:spPr>
          <a:xfrm>
            <a:off x="1208106" y="1470731"/>
            <a:ext cx="2449976" cy="26847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D1C66EA-D435-4E60-927A-CBC41FF6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7332"/>
          </a:xfrm>
        </p:spPr>
        <p:txBody>
          <a:bodyPr>
            <a:noAutofit/>
          </a:bodyPr>
          <a:lstStyle/>
          <a:p>
            <a:r>
              <a:rPr lang="ko-KR" altLang="en-US" sz="4000" b="1" dirty="0">
                <a:ea typeface="문체부 쓰기 정체" panose="02030609000101010101" pitchFamily="17" charset="-127"/>
              </a:rPr>
              <a:t>사물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9CB532-8601-47AB-8B40-E3AA62CB2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096000" y="1470731"/>
            <a:ext cx="4887892" cy="26847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101550-F3F4-490D-98AD-F730A998B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08" y="4044882"/>
            <a:ext cx="9775784" cy="2447993"/>
          </a:xfrm>
          <a:prstGeom prst="rect">
            <a:avLst/>
          </a:prstGeom>
        </p:spPr>
      </p:pic>
      <p:pic>
        <p:nvPicPr>
          <p:cNvPr id="15" name="Picture 2" descr="Algorithmia에 대한 이미지 검색결과">
            <a:extLst>
              <a:ext uri="{FF2B5EF4-FFF2-40B4-BE49-F238E27FC236}">
                <a16:creationId xmlns:a16="http://schemas.microsoft.com/office/drawing/2014/main" id="{9C4E568B-B901-4E22-BF54-530665B02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5" t="60927" r="8725" b="23777"/>
          <a:stretch/>
        </p:blipFill>
        <p:spPr bwMode="auto">
          <a:xfrm>
            <a:off x="8643635" y="1020170"/>
            <a:ext cx="2227163" cy="30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45CFDF-44C0-46C6-8275-21E5306D93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" t="10717" r="1965" b="11827"/>
          <a:stretch/>
        </p:blipFill>
        <p:spPr>
          <a:xfrm>
            <a:off x="6288424" y="972457"/>
            <a:ext cx="2030877" cy="398614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3C7531B-1398-4C31-963A-B046CB9EFB20}"/>
              </a:ext>
            </a:extLst>
          </p:cNvPr>
          <p:cNvSpPr/>
          <p:nvPr/>
        </p:nvSpPr>
        <p:spPr>
          <a:xfrm>
            <a:off x="162046" y="162047"/>
            <a:ext cx="11852476" cy="6551271"/>
          </a:xfrm>
          <a:prstGeom prst="roundRect">
            <a:avLst>
              <a:gd name="adj" fmla="val 7522"/>
            </a:avLst>
          </a:prstGeom>
          <a:noFill/>
          <a:ln w="317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000">
                  <a:srgbClr val="FF0000"/>
                </a:gs>
                <a:gs pos="17000">
                  <a:srgbClr val="FF6600"/>
                </a:gs>
                <a:gs pos="66000">
                  <a:srgbClr val="002060"/>
                </a:gs>
                <a:gs pos="77000">
                  <a:srgbClr val="542C90"/>
                </a:gs>
                <a:gs pos="93000">
                  <a:srgbClr val="FF0000"/>
                </a:gs>
                <a:gs pos="100000">
                  <a:schemeClr val="bg1"/>
                </a:gs>
                <a:gs pos="40000">
                  <a:srgbClr val="00B050"/>
                </a:gs>
                <a:gs pos="51000">
                  <a:srgbClr val="0070C0"/>
                </a:gs>
                <a:gs pos="27000">
                  <a:srgbClr val="FFFF00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313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62D258B-0641-439B-86E6-2F1AEFA18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7332"/>
          </a:xfrm>
        </p:spPr>
        <p:txBody>
          <a:bodyPr>
            <a:noAutofit/>
          </a:bodyPr>
          <a:lstStyle/>
          <a:p>
            <a:r>
              <a:rPr lang="ko-KR" altLang="en-US" sz="4000" b="1" dirty="0">
                <a:ea typeface="문체부 쓰기 정체" panose="02030609000101010101" pitchFamily="17" charset="-127"/>
              </a:rPr>
              <a:t>음식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B21ABF-DB66-41DA-A847-626FA2195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20" y="1446276"/>
            <a:ext cx="6736560" cy="16874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F527B6-09C7-4757-B388-50FD792BC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19" y="3120132"/>
            <a:ext cx="6736561" cy="16852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285C28-6673-4C02-AE46-4AF94FBA4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19" y="4805387"/>
            <a:ext cx="6736561" cy="1687488"/>
          </a:xfrm>
          <a:prstGeom prst="rect">
            <a:avLst/>
          </a:prstGeom>
        </p:spPr>
      </p:pic>
      <p:pic>
        <p:nvPicPr>
          <p:cNvPr id="11" name="Picture 2" descr="Algorithmia에 대한 이미지 검색결과">
            <a:extLst>
              <a:ext uri="{FF2B5EF4-FFF2-40B4-BE49-F238E27FC236}">
                <a16:creationId xmlns:a16="http://schemas.microsoft.com/office/drawing/2014/main" id="{95DD11B4-E198-42D9-8001-3BA6DCED2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5" t="60927" r="8725" b="23777"/>
          <a:stretch/>
        </p:blipFill>
        <p:spPr bwMode="auto">
          <a:xfrm>
            <a:off x="7824751" y="1102957"/>
            <a:ext cx="1563329" cy="21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497AFD-F743-4A42-8752-D23B485952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" t="10717" r="1965" b="11827"/>
          <a:stretch/>
        </p:blipFill>
        <p:spPr>
          <a:xfrm>
            <a:off x="6125903" y="1055944"/>
            <a:ext cx="1563329" cy="306845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A881506-9062-4E80-95C8-FB574F225132}"/>
              </a:ext>
            </a:extLst>
          </p:cNvPr>
          <p:cNvSpPr/>
          <p:nvPr/>
        </p:nvSpPr>
        <p:spPr>
          <a:xfrm>
            <a:off x="162046" y="162047"/>
            <a:ext cx="11852476" cy="6551271"/>
          </a:xfrm>
          <a:prstGeom prst="roundRect">
            <a:avLst>
              <a:gd name="adj" fmla="val 7522"/>
            </a:avLst>
          </a:prstGeom>
          <a:noFill/>
          <a:ln w="317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000">
                  <a:srgbClr val="FF0000"/>
                </a:gs>
                <a:gs pos="17000">
                  <a:srgbClr val="FF6600"/>
                </a:gs>
                <a:gs pos="66000">
                  <a:srgbClr val="002060"/>
                </a:gs>
                <a:gs pos="77000">
                  <a:srgbClr val="542C90"/>
                </a:gs>
                <a:gs pos="93000">
                  <a:srgbClr val="FF0000"/>
                </a:gs>
                <a:gs pos="100000">
                  <a:schemeClr val="bg1"/>
                </a:gs>
                <a:gs pos="40000">
                  <a:srgbClr val="00B050"/>
                </a:gs>
                <a:gs pos="51000">
                  <a:srgbClr val="0070C0"/>
                </a:gs>
                <a:gs pos="27000">
                  <a:srgbClr val="FFFF00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513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297E28F-DC54-4705-A61D-B9E1C11A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7332"/>
          </a:xfrm>
        </p:spPr>
        <p:txBody>
          <a:bodyPr>
            <a:noAutofit/>
          </a:bodyPr>
          <a:lstStyle/>
          <a:p>
            <a:r>
              <a:rPr lang="ko-KR" altLang="en-US" sz="4000" b="1" dirty="0">
                <a:ea typeface="문체부 쓰기 정체" panose="02030609000101010101" pitchFamily="17" charset="-127"/>
              </a:rPr>
              <a:t>인물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8FDEE6-BFB7-4ADE-8B17-E7C40A871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07" y="1468614"/>
            <a:ext cx="9786841" cy="24505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6C1206-4F48-462A-803B-831044A54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07" y="3919153"/>
            <a:ext cx="9820353" cy="2450539"/>
          </a:xfrm>
          <a:prstGeom prst="rect">
            <a:avLst/>
          </a:prstGeom>
        </p:spPr>
      </p:pic>
      <p:pic>
        <p:nvPicPr>
          <p:cNvPr id="13" name="Picture 2" descr="Algorithmia에 대한 이미지 검색결과">
            <a:extLst>
              <a:ext uri="{FF2B5EF4-FFF2-40B4-BE49-F238E27FC236}">
                <a16:creationId xmlns:a16="http://schemas.microsoft.com/office/drawing/2014/main" id="{0A8FCF72-39F8-4FD6-A56C-861EFDF40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5" t="60927" r="8725" b="23777"/>
          <a:stretch/>
        </p:blipFill>
        <p:spPr bwMode="auto">
          <a:xfrm>
            <a:off x="8643635" y="1020170"/>
            <a:ext cx="2227163" cy="30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91DBD8-176F-40EF-BC2C-1234DCDA85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" t="10717" r="1965" b="11827"/>
          <a:stretch/>
        </p:blipFill>
        <p:spPr>
          <a:xfrm>
            <a:off x="6288424" y="972457"/>
            <a:ext cx="2030877" cy="398614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2D33B86-C19C-484D-BA2B-EC74E7071B18}"/>
              </a:ext>
            </a:extLst>
          </p:cNvPr>
          <p:cNvSpPr/>
          <p:nvPr/>
        </p:nvSpPr>
        <p:spPr>
          <a:xfrm>
            <a:off x="162046" y="162047"/>
            <a:ext cx="11852476" cy="6551271"/>
          </a:xfrm>
          <a:prstGeom prst="roundRect">
            <a:avLst>
              <a:gd name="adj" fmla="val 7522"/>
            </a:avLst>
          </a:prstGeom>
          <a:noFill/>
          <a:ln w="317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000">
                  <a:srgbClr val="FF0000"/>
                </a:gs>
                <a:gs pos="17000">
                  <a:srgbClr val="FF6600"/>
                </a:gs>
                <a:gs pos="66000">
                  <a:srgbClr val="002060"/>
                </a:gs>
                <a:gs pos="77000">
                  <a:srgbClr val="542C90"/>
                </a:gs>
                <a:gs pos="93000">
                  <a:srgbClr val="FF0000"/>
                </a:gs>
                <a:gs pos="100000">
                  <a:schemeClr val="bg1"/>
                </a:gs>
                <a:gs pos="40000">
                  <a:srgbClr val="00B050"/>
                </a:gs>
                <a:gs pos="51000">
                  <a:srgbClr val="0070C0"/>
                </a:gs>
                <a:gs pos="27000">
                  <a:srgbClr val="FFFF00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246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3403837-CA8A-4918-A6AC-B6084CD87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7332"/>
          </a:xfrm>
        </p:spPr>
        <p:txBody>
          <a:bodyPr>
            <a:noAutofit/>
          </a:bodyPr>
          <a:lstStyle/>
          <a:p>
            <a:r>
              <a:rPr lang="ko-KR" altLang="en-US" sz="4000" b="1" dirty="0">
                <a:ea typeface="문체부 쓰기 정체" panose="02030609000101010101" pitchFamily="17" charset="-127"/>
              </a:rPr>
              <a:t>풍경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0050E4-4D99-4284-AEE6-34456F5DD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025" y="3912829"/>
            <a:ext cx="7337869" cy="24569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A997AB-7049-4BC3-B7B8-4D87F26F35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4" b="26979"/>
          <a:stretch/>
        </p:blipFill>
        <p:spPr>
          <a:xfrm>
            <a:off x="1204428" y="3912828"/>
            <a:ext cx="2441596" cy="2450540"/>
          </a:xfrm>
          <a:prstGeom prst="rect">
            <a:avLst/>
          </a:prstGeom>
        </p:spPr>
      </p:pic>
      <p:pic>
        <p:nvPicPr>
          <p:cNvPr id="11" name="Picture 2" descr="Algorithmia에 대한 이미지 검색결과">
            <a:extLst>
              <a:ext uri="{FF2B5EF4-FFF2-40B4-BE49-F238E27FC236}">
                <a16:creationId xmlns:a16="http://schemas.microsoft.com/office/drawing/2014/main" id="{7E19C623-A263-4641-87EE-A8BA2A02A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5" t="60927" r="8725" b="23777"/>
          <a:stretch/>
        </p:blipFill>
        <p:spPr bwMode="auto">
          <a:xfrm>
            <a:off x="8643635" y="1020170"/>
            <a:ext cx="2227163" cy="30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754E33-42C5-4203-85C9-3DAFABC122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" t="10717" r="1965" b="11827"/>
          <a:stretch/>
        </p:blipFill>
        <p:spPr>
          <a:xfrm>
            <a:off x="6288424" y="972457"/>
            <a:ext cx="2030877" cy="3986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A3CAF3-D602-415B-8D7B-B1858DEAE3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28" y="1462290"/>
            <a:ext cx="9779466" cy="2450539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34904831-7265-4041-82A7-AE55B0B47CD3}"/>
              </a:ext>
            </a:extLst>
          </p:cNvPr>
          <p:cNvSpPr txBox="1">
            <a:spLocks/>
          </p:cNvSpPr>
          <p:nvPr/>
        </p:nvSpPr>
        <p:spPr>
          <a:xfrm>
            <a:off x="587294" y="2170313"/>
            <a:ext cx="501811" cy="1034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문체부 쓰기 정체" panose="02030609000101010101" pitchFamily="17" charset="-127"/>
              </a:rPr>
              <a:t>서양</a:t>
            </a:r>
            <a:endParaRPr lang="en-US" altLang="ko-KR" sz="2400" b="1" dirty="0">
              <a:ea typeface="문체부 쓰기 정체" panose="02030609000101010101" pitchFamily="17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4B119DEC-B00C-4C7E-94BF-E9BE362A84AC}"/>
              </a:ext>
            </a:extLst>
          </p:cNvPr>
          <p:cNvSpPr txBox="1">
            <a:spLocks/>
          </p:cNvSpPr>
          <p:nvPr/>
        </p:nvSpPr>
        <p:spPr>
          <a:xfrm>
            <a:off x="587293" y="4620852"/>
            <a:ext cx="501811" cy="1034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문체부 쓰기 정체" panose="02030609000101010101" pitchFamily="17" charset="-127"/>
              </a:rPr>
              <a:t>동양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EBADFE-34A2-48B7-829B-7FAF8B1D55E1}"/>
              </a:ext>
            </a:extLst>
          </p:cNvPr>
          <p:cNvSpPr/>
          <p:nvPr/>
        </p:nvSpPr>
        <p:spPr>
          <a:xfrm>
            <a:off x="8530541" y="1462290"/>
            <a:ext cx="2453353" cy="245053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2424E3-D0A8-4C6D-800D-3D45E81453F8}"/>
              </a:ext>
            </a:extLst>
          </p:cNvPr>
          <p:cNvSpPr/>
          <p:nvPr/>
        </p:nvSpPr>
        <p:spPr>
          <a:xfrm>
            <a:off x="6077187" y="3912828"/>
            <a:ext cx="2453353" cy="245053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621E92A-8F69-4E1E-A5F6-070726D7F05C}"/>
              </a:ext>
            </a:extLst>
          </p:cNvPr>
          <p:cNvSpPr/>
          <p:nvPr/>
        </p:nvSpPr>
        <p:spPr>
          <a:xfrm>
            <a:off x="162046" y="162047"/>
            <a:ext cx="11852476" cy="6551271"/>
          </a:xfrm>
          <a:prstGeom prst="roundRect">
            <a:avLst>
              <a:gd name="adj" fmla="val 7522"/>
            </a:avLst>
          </a:prstGeom>
          <a:noFill/>
          <a:ln w="317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000">
                  <a:srgbClr val="FF0000"/>
                </a:gs>
                <a:gs pos="17000">
                  <a:srgbClr val="FF6600"/>
                </a:gs>
                <a:gs pos="66000">
                  <a:srgbClr val="002060"/>
                </a:gs>
                <a:gs pos="77000">
                  <a:srgbClr val="542C90"/>
                </a:gs>
                <a:gs pos="93000">
                  <a:srgbClr val="FF0000"/>
                </a:gs>
                <a:gs pos="100000">
                  <a:schemeClr val="bg1"/>
                </a:gs>
                <a:gs pos="40000">
                  <a:srgbClr val="00B050"/>
                </a:gs>
                <a:gs pos="51000">
                  <a:srgbClr val="0070C0"/>
                </a:gs>
                <a:gs pos="27000">
                  <a:srgbClr val="FFFF00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28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FB9638-D9E1-4AF1-8FB5-173B77CD3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290" y="1919770"/>
            <a:ext cx="7275910" cy="811836"/>
          </a:xfrm>
        </p:spPr>
        <p:txBody>
          <a:bodyPr>
            <a:normAutofit/>
          </a:bodyPr>
          <a:lstStyle/>
          <a:p>
            <a:r>
              <a:rPr lang="ko-KR" altLang="en-US" sz="2600" dirty="0">
                <a:ea typeface="문체부 쓰기 정체" panose="02030609000101010101" pitchFamily="17" charset="-127"/>
              </a:rPr>
              <a:t>서양풍경 데이터로만 학습을 한 알고리즘이기 때문에 동양풍경 사진을 잘 표현 못함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C7E87F7-F395-4945-8829-E291FC9AF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7332"/>
          </a:xfrm>
        </p:spPr>
        <p:txBody>
          <a:bodyPr>
            <a:noAutofit/>
          </a:bodyPr>
          <a:lstStyle/>
          <a:p>
            <a:r>
              <a:rPr lang="ko-KR" altLang="en-US" sz="4000" b="1" dirty="0">
                <a:ea typeface="문체부 쓰기 정체" panose="02030609000101010101" pitchFamily="17" charset="-127"/>
              </a:rPr>
              <a:t>문제점 </a:t>
            </a:r>
            <a:r>
              <a:rPr lang="en-US" altLang="ko-KR" sz="4000" b="1" dirty="0">
                <a:ea typeface="문체부 쓰기 정체" panose="02030609000101010101" pitchFamily="17" charset="-127"/>
              </a:rPr>
              <a:t>– </a:t>
            </a:r>
            <a:r>
              <a:rPr lang="ko-KR" altLang="en-US" sz="4000" b="1" dirty="0">
                <a:ea typeface="문체부 쓰기 정체" panose="02030609000101010101" pitchFamily="17" charset="-127"/>
              </a:rPr>
              <a:t>동서양</a:t>
            </a:r>
          </a:p>
        </p:txBody>
      </p:sp>
      <p:pic>
        <p:nvPicPr>
          <p:cNvPr id="5" name="Picture 2" descr="Algorithmia에 대한 이미지 검색결과">
            <a:extLst>
              <a:ext uri="{FF2B5EF4-FFF2-40B4-BE49-F238E27FC236}">
                <a16:creationId xmlns:a16="http://schemas.microsoft.com/office/drawing/2014/main" id="{FC381199-B0FD-41D2-8EF0-9F582D1F4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5" t="19159" r="8725" b="23777"/>
          <a:stretch/>
        </p:blipFill>
        <p:spPr bwMode="auto">
          <a:xfrm>
            <a:off x="838200" y="1439863"/>
            <a:ext cx="348854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3977BB-C7C6-4B91-BCE6-0F9164CBA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74150"/>
            <a:ext cx="3488545" cy="847218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F50AB1E-B587-40C4-A511-20DBF446618A}"/>
              </a:ext>
            </a:extLst>
          </p:cNvPr>
          <p:cNvSpPr txBox="1">
            <a:spLocks/>
          </p:cNvSpPr>
          <p:nvPr/>
        </p:nvSpPr>
        <p:spPr>
          <a:xfrm>
            <a:off x="4611290" y="4126395"/>
            <a:ext cx="7275910" cy="1878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600" dirty="0">
                <a:ea typeface="문체부 쓰기 정체" panose="02030609000101010101" pitchFamily="17" charset="-127"/>
              </a:rPr>
              <a:t>서양풍경 데이터와 동양풍경 데이터가 모두 학습데이터로 쓰이지만</a:t>
            </a:r>
            <a:r>
              <a:rPr lang="en-US" altLang="ko-KR" sz="2600" dirty="0">
                <a:ea typeface="문체부 쓰기 정체" panose="02030609000101010101" pitchFamily="17" charset="-127"/>
              </a:rPr>
              <a:t>, </a:t>
            </a:r>
            <a:r>
              <a:rPr lang="ko-KR" altLang="en-US" sz="2600" dirty="0">
                <a:ea typeface="문체부 쓰기 정체" panose="02030609000101010101" pitchFamily="17" charset="-127"/>
              </a:rPr>
              <a:t>서양풍경 사진의 컬러화 품질이 떨어짐</a:t>
            </a:r>
            <a:r>
              <a:rPr lang="en-US" altLang="ko-KR" sz="2600" dirty="0">
                <a:ea typeface="문체부 쓰기 정체" panose="02030609000101010101" pitchFamily="17" charset="-127"/>
              </a:rPr>
              <a:t> </a:t>
            </a:r>
          </a:p>
          <a:p>
            <a:r>
              <a:rPr lang="ko-KR" altLang="en-US" sz="2600" dirty="0">
                <a:ea typeface="문체부 쓰기 정체" panose="02030609000101010101" pitchFamily="17" charset="-127"/>
              </a:rPr>
              <a:t>어느 나라인지 구별하는 알고리즘이 없기 때문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00AE3A2-F4CD-4A37-BF28-CBB21881A3A8}"/>
              </a:ext>
            </a:extLst>
          </p:cNvPr>
          <p:cNvSpPr/>
          <p:nvPr/>
        </p:nvSpPr>
        <p:spPr>
          <a:xfrm>
            <a:off x="162046" y="162047"/>
            <a:ext cx="11852476" cy="6551271"/>
          </a:xfrm>
          <a:prstGeom prst="roundRect">
            <a:avLst>
              <a:gd name="adj" fmla="val 7522"/>
            </a:avLst>
          </a:prstGeom>
          <a:noFill/>
          <a:ln w="317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000">
                  <a:srgbClr val="FF0000"/>
                </a:gs>
                <a:gs pos="17000">
                  <a:srgbClr val="FF6600"/>
                </a:gs>
                <a:gs pos="66000">
                  <a:srgbClr val="002060"/>
                </a:gs>
                <a:gs pos="77000">
                  <a:srgbClr val="542C90"/>
                </a:gs>
                <a:gs pos="93000">
                  <a:srgbClr val="FF0000"/>
                </a:gs>
                <a:gs pos="100000">
                  <a:schemeClr val="bg1"/>
                </a:gs>
                <a:gs pos="40000">
                  <a:srgbClr val="00B050"/>
                </a:gs>
                <a:gs pos="51000">
                  <a:srgbClr val="0070C0"/>
                </a:gs>
                <a:gs pos="27000">
                  <a:srgbClr val="FFFF00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029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FB9638-D9E1-4AF1-8FB5-173B77CD3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290" y="1919770"/>
            <a:ext cx="7275910" cy="811836"/>
          </a:xfrm>
        </p:spPr>
        <p:txBody>
          <a:bodyPr>
            <a:normAutofit/>
          </a:bodyPr>
          <a:lstStyle/>
          <a:p>
            <a:r>
              <a:rPr lang="ko-KR" altLang="en-US" sz="2600" dirty="0">
                <a:ea typeface="문체부 쓰기 정체" panose="02030609000101010101" pitchFamily="17" charset="-127"/>
              </a:rPr>
              <a:t>전체적으로 지나치게 붉은색 강조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C7E87F7-F395-4945-8829-E291FC9AF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7332"/>
          </a:xfrm>
        </p:spPr>
        <p:txBody>
          <a:bodyPr>
            <a:noAutofit/>
          </a:bodyPr>
          <a:lstStyle/>
          <a:p>
            <a:r>
              <a:rPr lang="ko-KR" altLang="en-US" sz="4000" b="1" dirty="0">
                <a:ea typeface="문체부 쓰기 정체" panose="02030609000101010101" pitchFamily="17" charset="-127"/>
              </a:rPr>
              <a:t>문제점 </a:t>
            </a:r>
            <a:r>
              <a:rPr lang="en-US" altLang="ko-KR" sz="4000" b="1" dirty="0">
                <a:ea typeface="문체부 쓰기 정체" panose="02030609000101010101" pitchFamily="17" charset="-127"/>
              </a:rPr>
              <a:t>– </a:t>
            </a:r>
            <a:r>
              <a:rPr lang="ko-KR" altLang="en-US" sz="4000" b="1" dirty="0">
                <a:ea typeface="문체부 쓰기 정체" panose="02030609000101010101" pitchFamily="17" charset="-127"/>
              </a:rPr>
              <a:t>컬러화 경향</a:t>
            </a:r>
          </a:p>
        </p:txBody>
      </p:sp>
      <p:pic>
        <p:nvPicPr>
          <p:cNvPr id="5" name="Picture 2" descr="Algorithmia에 대한 이미지 검색결과">
            <a:extLst>
              <a:ext uri="{FF2B5EF4-FFF2-40B4-BE49-F238E27FC236}">
                <a16:creationId xmlns:a16="http://schemas.microsoft.com/office/drawing/2014/main" id="{FC381199-B0FD-41D2-8EF0-9F582D1F4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5" t="19159" r="8725" b="23777"/>
          <a:stretch/>
        </p:blipFill>
        <p:spPr bwMode="auto">
          <a:xfrm>
            <a:off x="838200" y="1439863"/>
            <a:ext cx="348854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3977BB-C7C6-4B91-BCE6-0F9164CBA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74150"/>
            <a:ext cx="3488545" cy="847218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F50AB1E-B587-40C4-A511-20DBF446618A}"/>
              </a:ext>
            </a:extLst>
          </p:cNvPr>
          <p:cNvSpPr txBox="1">
            <a:spLocks/>
          </p:cNvSpPr>
          <p:nvPr/>
        </p:nvSpPr>
        <p:spPr>
          <a:xfrm>
            <a:off x="4611290" y="4329037"/>
            <a:ext cx="7275910" cy="1597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600" dirty="0">
                <a:ea typeface="문체부 쓰기 정체" panose="02030609000101010101" pitchFamily="17" charset="-127"/>
              </a:rPr>
              <a:t>초록</a:t>
            </a:r>
            <a:r>
              <a:rPr lang="en-US" altLang="ko-KR" sz="2600" dirty="0">
                <a:ea typeface="문체부 쓰기 정체" panose="02030609000101010101" pitchFamily="17" charset="-127"/>
              </a:rPr>
              <a:t>, </a:t>
            </a:r>
            <a:r>
              <a:rPr lang="ko-KR" altLang="en-US" sz="2600" dirty="0">
                <a:ea typeface="문체부 쓰기 정체" panose="02030609000101010101" pitchFamily="17" charset="-127"/>
              </a:rPr>
              <a:t>파란 계열은 컬러화가 잘 </a:t>
            </a:r>
            <a:r>
              <a:rPr lang="ko-KR" altLang="en-US" sz="2600">
                <a:ea typeface="문체부 쓰기 정체" panose="02030609000101010101" pitchFamily="17" charset="-127"/>
              </a:rPr>
              <a:t>이루어지지만 반면에 </a:t>
            </a:r>
            <a:r>
              <a:rPr lang="ko-KR" altLang="en-US" sz="2600" dirty="0">
                <a:ea typeface="문체부 쓰기 정체" panose="02030609000101010101" pitchFamily="17" charset="-127"/>
              </a:rPr>
              <a:t>붉은 계열은 </a:t>
            </a:r>
            <a:r>
              <a:rPr lang="ko-KR" altLang="en-US" sz="2600">
                <a:ea typeface="문체부 쓰기 정체" panose="02030609000101010101" pitchFamily="17" charset="-127"/>
              </a:rPr>
              <a:t>거의 무시되거나 </a:t>
            </a:r>
            <a:r>
              <a:rPr lang="ko-KR" altLang="en-US" sz="2600" dirty="0">
                <a:ea typeface="문체부 쓰기 정체" panose="02030609000101010101" pitchFamily="17" charset="-127"/>
              </a:rPr>
              <a:t>왜곡 </a:t>
            </a:r>
            <a:endParaRPr lang="en-US" altLang="ko-KR" sz="2600" dirty="0">
              <a:ea typeface="문체부 쓰기 정체" panose="02030609000101010101" pitchFamily="17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00AE3A2-F4CD-4A37-BF28-CBB21881A3A8}"/>
              </a:ext>
            </a:extLst>
          </p:cNvPr>
          <p:cNvSpPr/>
          <p:nvPr/>
        </p:nvSpPr>
        <p:spPr>
          <a:xfrm>
            <a:off x="162046" y="162047"/>
            <a:ext cx="11852476" cy="6551271"/>
          </a:xfrm>
          <a:prstGeom prst="roundRect">
            <a:avLst>
              <a:gd name="adj" fmla="val 7522"/>
            </a:avLst>
          </a:prstGeom>
          <a:noFill/>
          <a:ln w="317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000">
                  <a:srgbClr val="FF0000"/>
                </a:gs>
                <a:gs pos="17000">
                  <a:srgbClr val="FF6600"/>
                </a:gs>
                <a:gs pos="66000">
                  <a:srgbClr val="002060"/>
                </a:gs>
                <a:gs pos="77000">
                  <a:srgbClr val="542C90"/>
                </a:gs>
                <a:gs pos="93000">
                  <a:srgbClr val="FF0000"/>
                </a:gs>
                <a:gs pos="100000">
                  <a:schemeClr val="bg1"/>
                </a:gs>
                <a:gs pos="40000">
                  <a:srgbClr val="00B050"/>
                </a:gs>
                <a:gs pos="51000">
                  <a:srgbClr val="0070C0"/>
                </a:gs>
                <a:gs pos="27000">
                  <a:srgbClr val="FFFF00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927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120</Words>
  <Application>Microsoft Office PowerPoint</Application>
  <PresentationFormat>와이드스크린</PresentationFormat>
  <Paragraphs>34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Mistral</vt:lpstr>
      <vt:lpstr>Pristina</vt:lpstr>
      <vt:lpstr>맑은 고딕</vt:lpstr>
      <vt:lpstr>Arial</vt:lpstr>
      <vt:lpstr>a아메리카노L</vt:lpstr>
      <vt:lpstr>Times New Roman</vt:lpstr>
      <vt:lpstr>Office 테마</vt:lpstr>
      <vt:lpstr>“ Let There Be Color ”   problems and improvements </vt:lpstr>
      <vt:lpstr>목차</vt:lpstr>
      <vt:lpstr>사이트 소개</vt:lpstr>
      <vt:lpstr>사물</vt:lpstr>
      <vt:lpstr>음식</vt:lpstr>
      <vt:lpstr>인물</vt:lpstr>
      <vt:lpstr>풍경</vt:lpstr>
      <vt:lpstr>문제점 – 동서양</vt:lpstr>
      <vt:lpstr>문제점 – 컬러화 경향</vt:lpstr>
      <vt:lpstr>개선점</vt:lpstr>
      <vt:lpstr>   감사합니다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 Let There Be Color ”   problems and improvements</dc:title>
  <dc:creator>Hwang Soo In</dc:creator>
  <cp:lastModifiedBy>Hwang Soo In</cp:lastModifiedBy>
  <cp:revision>18</cp:revision>
  <dcterms:created xsi:type="dcterms:W3CDTF">2019-11-26T15:11:45Z</dcterms:created>
  <dcterms:modified xsi:type="dcterms:W3CDTF">2019-11-27T02:54:27Z</dcterms:modified>
</cp:coreProperties>
</file>